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9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499A6-F503-4CF4-A8D9-0B48BB0D0FC0}" type="datetimeFigureOut">
              <a:rPr lang="ru-RU" smtClean="0"/>
              <a:t>24.03.2014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E9D24-D26F-4018-97B4-D8B2D8A2AF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909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499A6-F503-4CF4-A8D9-0B48BB0D0FC0}" type="datetimeFigureOut">
              <a:rPr lang="ru-RU" smtClean="0"/>
              <a:t>24.03.2014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E9D24-D26F-4018-97B4-D8B2D8A2AF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56901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499A6-F503-4CF4-A8D9-0B48BB0D0FC0}" type="datetimeFigureOut">
              <a:rPr lang="ru-RU" smtClean="0"/>
              <a:t>24.03.2014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E9D24-D26F-4018-97B4-D8B2D8A2AF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23972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499A6-F503-4CF4-A8D9-0B48BB0D0FC0}" type="datetimeFigureOut">
              <a:rPr lang="ru-RU" smtClean="0"/>
              <a:t>24.03.2014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E9D24-D26F-4018-97B4-D8B2D8A2AF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55652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499A6-F503-4CF4-A8D9-0B48BB0D0FC0}" type="datetimeFigureOut">
              <a:rPr lang="ru-RU" smtClean="0"/>
              <a:t>24.03.2014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E9D24-D26F-4018-97B4-D8B2D8A2AF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61286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499A6-F503-4CF4-A8D9-0B48BB0D0FC0}" type="datetimeFigureOut">
              <a:rPr lang="ru-RU" smtClean="0"/>
              <a:t>24.03.2014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E9D24-D26F-4018-97B4-D8B2D8A2AF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87178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499A6-F503-4CF4-A8D9-0B48BB0D0FC0}" type="datetimeFigureOut">
              <a:rPr lang="ru-RU" smtClean="0"/>
              <a:t>24.03.2014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E9D24-D26F-4018-97B4-D8B2D8A2AF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30813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499A6-F503-4CF4-A8D9-0B48BB0D0FC0}" type="datetimeFigureOut">
              <a:rPr lang="ru-RU" smtClean="0"/>
              <a:t>24.03.2014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E9D24-D26F-4018-97B4-D8B2D8A2AF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2791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499A6-F503-4CF4-A8D9-0B48BB0D0FC0}" type="datetimeFigureOut">
              <a:rPr lang="ru-RU" smtClean="0"/>
              <a:t>24.03.2014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E9D24-D26F-4018-97B4-D8B2D8A2AF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5359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499A6-F503-4CF4-A8D9-0B48BB0D0FC0}" type="datetimeFigureOut">
              <a:rPr lang="ru-RU" smtClean="0"/>
              <a:t>24.03.2014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E9D24-D26F-4018-97B4-D8B2D8A2AF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9923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499A6-F503-4CF4-A8D9-0B48BB0D0FC0}" type="datetimeFigureOut">
              <a:rPr lang="ru-RU" smtClean="0"/>
              <a:t>24.03.2014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E9D24-D26F-4018-97B4-D8B2D8A2AF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7825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3499A6-F503-4CF4-A8D9-0B48BB0D0FC0}" type="datetimeFigureOut">
              <a:rPr lang="ru-RU" smtClean="0"/>
              <a:t>24.03.2014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CE9D24-D26F-4018-97B4-D8B2D8A2AF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3644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260648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i="1" dirty="0" smtClean="0"/>
              <a:t>Костры.</a:t>
            </a:r>
            <a:endParaRPr lang="ru-RU" sz="28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785" y="887066"/>
            <a:ext cx="8018007" cy="547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664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4515" y="692696"/>
            <a:ext cx="4968552" cy="4968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54157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73412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/>
              <a:t>Ночлег в лесу с заслоном и костром "</a:t>
            </a:r>
            <a:r>
              <a:rPr lang="ru-RU" sz="2800" b="1" i="1" dirty="0" err="1"/>
              <a:t>нодья</a:t>
            </a:r>
            <a:r>
              <a:rPr lang="ru-RU" sz="2800" b="1" i="1" dirty="0"/>
              <a:t>".</a:t>
            </a:r>
            <a:endParaRPr lang="ru-RU" sz="2800" b="1" i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908720"/>
            <a:ext cx="5040560" cy="5647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56943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12</Words>
  <Application>Microsoft Office PowerPoint</Application>
  <PresentationFormat>Экран (4:3)</PresentationFormat>
  <Paragraphs>2</Paragraphs>
  <Slides>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Тема Office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Sergey</dc:creator>
  <cp:lastModifiedBy>Sergey</cp:lastModifiedBy>
  <cp:revision>4</cp:revision>
  <dcterms:created xsi:type="dcterms:W3CDTF">2014-03-23T20:05:20Z</dcterms:created>
  <dcterms:modified xsi:type="dcterms:W3CDTF">2014-03-24T08:25:17Z</dcterms:modified>
</cp:coreProperties>
</file>